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8449D7-D756-9648-B50B-568BF31149DB}" v="2" dt="2022-12-13T08:07:36.6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/>
    <p:restoredTop sz="96240"/>
  </p:normalViewPr>
  <p:slideViewPr>
    <p:cSldViewPr showGuides="1">
      <p:cViewPr varScale="1">
        <p:scale>
          <a:sx n="121" d="100"/>
          <a:sy n="121" d="100"/>
        </p:scale>
        <p:origin x="66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3A621F-1135-FDC1-9976-086E6D3E2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137D909-0190-5D79-DC86-EBAF1E2919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82BA7E2-851A-FC30-203B-EE6AE5D5E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6D424-1EF2-0446-BEBC-DF2024CDD3A4}" type="datetimeFigureOut">
              <a:rPr lang="nb-NO" smtClean="0"/>
              <a:t>14.12.2022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459A7F5-8440-4263-DAFC-5CFAB3C5E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D9F6D9C-1610-96A4-9983-4DD185914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627B-E750-7C4A-B6F5-FC6028BB29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8379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987C14-94D8-7C25-FD3F-8AF1C118D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5B73772-D0C2-C236-1276-2836DDBAC6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7DF609B-AC10-0509-3FA8-1BAA32531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6D424-1EF2-0446-BEBC-DF2024CDD3A4}" type="datetimeFigureOut">
              <a:rPr lang="nb-NO" smtClean="0"/>
              <a:t>14.12.2022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BB2B263-A2EB-C963-95E2-25A5ED5B8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0FB8C85-B2CF-B503-4FB5-2352D218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627B-E750-7C4A-B6F5-FC6028BB29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1670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C0CA855-0080-5195-C5C5-C909CFF24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493B554-A57F-945E-7267-925DEB328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DA60C1-7E60-9D9A-7F86-649451DF8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6D424-1EF2-0446-BEBC-DF2024CDD3A4}" type="datetimeFigureOut">
              <a:rPr lang="nb-NO" smtClean="0"/>
              <a:t>14.12.2022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48C3980-E4E8-3729-7A14-3F5074D32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B331200-4320-DA2B-69F1-F2FA24F48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627B-E750-7C4A-B6F5-FC6028BB29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7688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643978-33B0-517B-C319-77611F9D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2D89583-60A9-AF85-C296-59F8A0C5E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C240BE-AE1F-59B9-3218-C19EB1E65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6D424-1EF2-0446-BEBC-DF2024CDD3A4}" type="datetimeFigureOut">
              <a:rPr lang="nb-NO" smtClean="0"/>
              <a:t>14.12.2022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E3EF4EA-E15A-22A4-25DE-F90A80320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F7D052F-DAF8-A518-6D63-BB13210EB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627B-E750-7C4A-B6F5-FC6028BB29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558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EDFF01-C00E-A48F-F3E2-A30C1CAB8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2B761DA-F30E-9AD0-7C8E-8D353311B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C17D18F-E899-618A-3CB1-2DC3B3EF2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6D424-1EF2-0446-BEBC-DF2024CDD3A4}" type="datetimeFigureOut">
              <a:rPr lang="nb-NO" smtClean="0"/>
              <a:t>14.12.2022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84340F3-CB9D-A121-7ADB-A7017CBF6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0BD005-8547-9DB0-5AAE-A57344011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627B-E750-7C4A-B6F5-FC6028BB29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7258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14784E-5D53-9794-222A-748653B92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7ACA78E-2987-2FB9-0BEE-ED4BBDE48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B4E48DE-4D2A-917D-4A38-82536595F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612C338-2164-F131-258D-5B606D52F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6D424-1EF2-0446-BEBC-DF2024CDD3A4}" type="datetimeFigureOut">
              <a:rPr lang="nb-NO" smtClean="0"/>
              <a:t>14.12.2022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15F03-40CF-AF96-267F-1ABDC202D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14B205-BE65-19FF-2E4D-2DA70D816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627B-E750-7C4A-B6F5-FC6028BB29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2482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199D17-9BA7-CBB6-E380-F093B0422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813A729-A610-2ED4-3D07-B6E16C31C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1F93DDA-2967-45C2-7458-130DCA1F4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BF15077-3600-47B3-A1A7-1B9CD31247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2A8676D-BC0E-22C6-D37D-C81330681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FCC7964-EE80-BC80-926A-95444FC9A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6D424-1EF2-0446-BEBC-DF2024CDD3A4}" type="datetimeFigureOut">
              <a:rPr lang="nb-NO" smtClean="0"/>
              <a:t>14.12.2022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EF35779-E9DE-8AE0-57B7-261280BD9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4811D531-C633-42BE-5C76-33315998E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627B-E750-7C4A-B6F5-FC6028BB29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6869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188D55-1A01-A25E-9043-E56A0B4D4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40DDB10-B8C8-0DD3-8AF0-5F2334B39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6D424-1EF2-0446-BEBC-DF2024CDD3A4}" type="datetimeFigureOut">
              <a:rPr lang="nb-NO" smtClean="0"/>
              <a:t>14.12.2022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F39D813-0ABA-E675-BBBC-C6ADB6D5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B2E95A7-2B42-F676-405F-D4A565E1B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627B-E750-7C4A-B6F5-FC6028BB29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206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105CAC5-68EF-CC50-F834-81E19CCBD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6D424-1EF2-0446-BEBC-DF2024CDD3A4}" type="datetimeFigureOut">
              <a:rPr lang="nb-NO" smtClean="0"/>
              <a:t>14.12.2022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EC3AF4F-5505-AEC5-BFB5-EC2C59A6D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F1E4804-EA2A-86CA-23AF-C55F01DC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627B-E750-7C4A-B6F5-FC6028BB29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403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9755C6-6596-3B1A-23A5-A9000DB19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5D99C7-6C13-FBAA-2B1D-47827B4CA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EA2288B-460E-D67D-ABF0-2899FAFDF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783C8C3-CDEE-11E5-324E-75F14A2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6D424-1EF2-0446-BEBC-DF2024CDD3A4}" type="datetimeFigureOut">
              <a:rPr lang="nb-NO" smtClean="0"/>
              <a:t>14.12.2022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93F7BC7-D186-C52D-FAE4-6B54F8875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435810B-9295-8430-2D7B-715A984EB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627B-E750-7C4A-B6F5-FC6028BB29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2090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C89040-A083-7C8B-B73B-FFF83B8D6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C24BB69-D590-80A2-3375-593D77D058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DEB4589-B155-F6D9-5C2A-5A635DBDC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F0B6A65-59ED-D047-8954-A100DEAC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6D424-1EF2-0446-BEBC-DF2024CDD3A4}" type="datetimeFigureOut">
              <a:rPr lang="nb-NO" smtClean="0"/>
              <a:t>14.12.2022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A462A0C-9A88-8AFA-B8C6-037668759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44CC742-7D13-B3B1-5B73-0F854A450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627B-E750-7C4A-B6F5-FC6028BB29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7158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8617220-39EC-A6E6-90B1-DEA5B6D4B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EBEC091-6DC4-F1D5-019F-7CE9A6FE9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F6804CD-4EA5-40AA-A668-F67F70A74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6D424-1EF2-0446-BEBC-DF2024CDD3A4}" type="datetimeFigureOut">
              <a:rPr lang="nb-NO" smtClean="0"/>
              <a:t>14.12.2022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8F95542-AD84-D040-0363-7FC35FDB8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CDA3403-CA90-5841-8908-4C4B7008F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3627B-E750-7C4A-B6F5-FC6028BB29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802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F6A214-54B9-EFDE-0168-1CEAC7901A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E36F471-4A2A-A528-B714-87935A1CBB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Fastlege_skjerminfo_endelig2.mp4">
            <a:hlinkClick r:id="" action="ppaction://media"/>
            <a:extLst>
              <a:ext uri="{FF2B5EF4-FFF2-40B4-BE49-F238E27FC236}">
                <a16:creationId xmlns:a16="http://schemas.microsoft.com/office/drawing/2014/main" id="{B39AECD0-2873-9BA9-2E3B-2D6D9DD10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7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3f6598-d5d8-48bf-90d1-47b16dc846aa">
      <Terms xmlns="http://schemas.microsoft.com/office/infopath/2007/PartnerControls"/>
    </lcf76f155ced4ddcb4097134ff3c332f>
    <TaxCatchAll xmlns="c68beda3-4443-4a75-a48e-43310017214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DD94766E01C1548A298E9C203050F6E" ma:contentTypeVersion="16" ma:contentTypeDescription="Opprett et nytt dokument." ma:contentTypeScope="" ma:versionID="6ed0774a1aa6a453f24cce25ad3025e2">
  <xsd:schema xmlns:xsd="http://www.w3.org/2001/XMLSchema" xmlns:xs="http://www.w3.org/2001/XMLSchema" xmlns:p="http://schemas.microsoft.com/office/2006/metadata/properties" xmlns:ns2="373f6598-d5d8-48bf-90d1-47b16dc846aa" xmlns:ns3="c68beda3-4443-4a75-a48e-43310017214c" targetNamespace="http://schemas.microsoft.com/office/2006/metadata/properties" ma:root="true" ma:fieldsID="d96c7f8694c7da409f09c09c7926b779" ns2:_="" ns3:_="">
    <xsd:import namespace="373f6598-d5d8-48bf-90d1-47b16dc846aa"/>
    <xsd:import namespace="c68beda3-4443-4a75-a48e-4331001721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3f6598-d5d8-48bf-90d1-47b16dc84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emerkelapper" ma:readOnly="false" ma:fieldId="{5cf76f15-5ced-4ddc-b409-7134ff3c332f}" ma:taxonomyMulti="true" ma:sspId="b430ae2b-df2c-4b95-9cf0-770a4f42ed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8beda3-4443-4a75-a48e-43310017214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98d90f6-1940-4cbf-9e65-0344fe155f86}" ma:internalName="TaxCatchAll" ma:showField="CatchAllData" ma:web="c68beda3-4443-4a75-a48e-4331001721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38163F-EC49-4663-9041-6C74F610AF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EAF263-FC18-43C8-AC62-A3DFF91E330E}">
  <ds:schemaRefs>
    <ds:schemaRef ds:uri="http://schemas.microsoft.com/office/2006/metadata/properties"/>
    <ds:schemaRef ds:uri="373f6598-d5d8-48bf-90d1-47b16dc846aa"/>
    <ds:schemaRef ds:uri="http://purl.org/dc/terms/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c68beda3-4443-4a75-a48e-43310017214c"/>
  </ds:schemaRefs>
</ds:datastoreItem>
</file>

<file path=customXml/itemProps3.xml><?xml version="1.0" encoding="utf-8"?>
<ds:datastoreItem xmlns:ds="http://schemas.openxmlformats.org/officeDocument/2006/customXml" ds:itemID="{5B6C6302-EA4F-4B21-9C4E-1188E890CA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3f6598-d5d8-48bf-90d1-47b16dc846aa"/>
    <ds:schemaRef ds:uri="c68beda3-4443-4a75-a48e-4331001721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0</Words>
  <Application>Microsoft Macintosh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Office-tema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Pia Maria Møller Jensen</dc:creator>
  <cp:lastModifiedBy>Pia Maria Møller Jensen</cp:lastModifiedBy>
  <cp:revision>4</cp:revision>
  <dcterms:created xsi:type="dcterms:W3CDTF">2022-12-12T22:13:08Z</dcterms:created>
  <dcterms:modified xsi:type="dcterms:W3CDTF">2022-12-14T13:33:06Z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0x0101003DD94766E01C1548A298E9C203050F6E</vt:lpwstr>
  </property>
  <property fmtid="{D5CDD505-2E9C-101B-9397-08002B2CF9AE}" pid="3" name="MediaServiceImageTags">
    <vt:lpwstr/>
  </property>
</Properties>
</file>